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3981-12A5-4B31-B5EF-6DA04A279469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AEBC-4927-4160-A48A-5E4267386D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3981-12A5-4B31-B5EF-6DA04A279469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AEBC-4927-4160-A48A-5E4267386D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3981-12A5-4B31-B5EF-6DA04A279469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AEBC-4927-4160-A48A-5E4267386D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3981-12A5-4B31-B5EF-6DA04A279469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AEBC-4927-4160-A48A-5E4267386D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3981-12A5-4B31-B5EF-6DA04A279469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733AEBC-4927-4160-A48A-5E4267386D4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3981-12A5-4B31-B5EF-6DA04A279469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AEBC-4927-4160-A48A-5E4267386D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3981-12A5-4B31-B5EF-6DA04A279469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AEBC-4927-4160-A48A-5E4267386D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3981-12A5-4B31-B5EF-6DA04A279469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AEBC-4927-4160-A48A-5E4267386D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3981-12A5-4B31-B5EF-6DA04A279469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AEBC-4927-4160-A48A-5E4267386D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3981-12A5-4B31-B5EF-6DA04A279469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AEBC-4927-4160-A48A-5E4267386D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3981-12A5-4B31-B5EF-6DA04A279469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AEBC-4927-4160-A48A-5E4267386D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9FB3981-12A5-4B31-B5EF-6DA04A279469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733AEBC-4927-4160-A48A-5E4267386D4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a Vegetation Line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Does It Impact Development and Beach Re-nourishment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9 obw  2004 edit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0"/>
            <a:ext cx="44196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9 obw  2004 edit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029199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VEGETION 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 Refers to the first line of stable and natural vegetation </a:t>
            </a:r>
          </a:p>
          <a:p>
            <a:r>
              <a:rPr lang="en-US" dirty="0" smtClean="0"/>
              <a:t>2.  The line represents the boundary between the normal dry sand beach which is subject to constant flux due to waves , tides, storm  and wind, and more stable upland areas. </a:t>
            </a:r>
          </a:p>
          <a:p>
            <a:r>
              <a:rPr lang="en-US" dirty="0" smtClean="0"/>
              <a:t>3. This line established and identified by the CAMA LPO based on visual observation of plant composition and density.</a:t>
            </a:r>
          </a:p>
          <a:p>
            <a:r>
              <a:rPr lang="en-US" dirty="0" smtClean="0"/>
              <a:t>If the vegetation has been planted it may be considered stable when the majority of the plant stems are from continuous rhizomes rather than planted individual rutted sets.   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 Vegetation </a:t>
            </a:r>
            <a:endParaRPr lang="en-US" dirty="0"/>
          </a:p>
        </p:txBody>
      </p:sp>
      <p:pic>
        <p:nvPicPr>
          <p:cNvPr id="4" name="Content Placeholder 3" descr="Stable veget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5138" y="1600200"/>
            <a:ext cx="7033723" cy="47085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Towns Current Policy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the town uses, a natural stable vegetation line as established by our current CAMA LPO.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Other municipalities have a required Static Vegetation Line, based on regulatory requirements triggered by large scale beach nourishment Projects. </a:t>
            </a:r>
          </a:p>
          <a:p>
            <a:pPr>
              <a:buNone/>
            </a:pPr>
            <a:r>
              <a:rPr lang="en-US" dirty="0" smtClean="0"/>
              <a:t>Triggered by 300,000 thousand cubic yards of fill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our current policy of small beach nourishment projects we are not required to have a stable vegetation line..</a:t>
            </a:r>
          </a:p>
          <a:p>
            <a:r>
              <a:rPr lang="en-US" dirty="0" smtClean="0"/>
              <a:t>T</a:t>
            </a:r>
            <a:r>
              <a:rPr lang="en-US" dirty="0" smtClean="0"/>
              <a:t>he current policy has allowed us to increase buildable lot size. </a:t>
            </a:r>
          </a:p>
          <a:p>
            <a:r>
              <a:rPr lang="en-US" dirty="0" smtClean="0"/>
              <a:t> </a:t>
            </a:r>
            <a:r>
              <a:rPr lang="en-US" dirty="0" smtClean="0"/>
              <a:t>But the policy limits us to small scale nourishment </a:t>
            </a:r>
            <a:r>
              <a:rPr lang="en-US" dirty="0" smtClean="0"/>
              <a:t>projects.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vegetation line limitation under current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If we were required to have a static vegetation line the following limitations would apply. </a:t>
            </a:r>
          </a:p>
          <a:p>
            <a:pPr marL="651510" indent="-514350">
              <a:buAutoNum type="arabicPeriod"/>
            </a:pPr>
            <a:r>
              <a:rPr lang="en-US" dirty="0" smtClean="0"/>
              <a:t>We could not recover lots after the vegetation line moves seaward. </a:t>
            </a:r>
          </a:p>
          <a:p>
            <a:pPr marL="651510" indent="-514350">
              <a:buAutoNum type="arabicPeriod"/>
            </a:pPr>
            <a:r>
              <a:rPr lang="en-US" dirty="0" smtClean="0"/>
              <a:t>There would be a 5 year waiting period after application.</a:t>
            </a:r>
          </a:p>
          <a:p>
            <a:pPr marL="651510" indent="-514350">
              <a:buAutoNum type="arabicPeriod"/>
            </a:pPr>
            <a:r>
              <a:rPr lang="en-US" dirty="0" smtClean="0"/>
              <a:t>After application is made there are limitations based on structure and lot size. </a:t>
            </a:r>
            <a:r>
              <a:rPr lang="en-US" dirty="0" smtClean="0">
                <a:solidFill>
                  <a:srgbClr val="FF0000"/>
                </a:solidFill>
              </a:rPr>
              <a:t>(total floor area no greater than 2500 square feet)  </a:t>
            </a:r>
          </a:p>
          <a:p>
            <a:pPr marL="65151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#1Proposed CRC Changes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 Allowing local governments to establish a Development line. That they establish and the CRC approves. </a:t>
            </a:r>
          </a:p>
          <a:p>
            <a:r>
              <a:rPr lang="en-US" dirty="0" smtClean="0"/>
              <a:t>All development would be predicated off of that line.</a:t>
            </a:r>
          </a:p>
          <a:p>
            <a:r>
              <a:rPr lang="en-US" dirty="0" smtClean="0"/>
              <a:t>General concept is that no new development and expansion of structures would be allowed seaward of the approved development line.  </a:t>
            </a:r>
          </a:p>
          <a:p>
            <a:r>
              <a:rPr lang="en-US" dirty="0" smtClean="0"/>
              <a:t>Effectively the graduated setback line becomes movable based on re approval of the development line. 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 Proposed CRC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Eliminate 2500 square feet maximum building size limit under the static line exception. </a:t>
            </a:r>
          </a:p>
          <a:p>
            <a:pPr>
              <a:buNone/>
            </a:pPr>
            <a:r>
              <a:rPr lang="en-US" dirty="0" smtClean="0"/>
              <a:t>Eliminate the 5 year waiting period after an initial large beach fill project,  </a:t>
            </a:r>
            <a:r>
              <a:rPr lang="en-US" dirty="0" smtClean="0">
                <a:solidFill>
                  <a:srgbClr val="FF0000"/>
                </a:solidFill>
              </a:rPr>
              <a:t>( making areas immediately eligible to partition for the exception)</a:t>
            </a:r>
          </a:p>
          <a:p>
            <a:r>
              <a:rPr lang="en-US" dirty="0" smtClean="0"/>
              <a:t>Increase the existing 300,000 yards volumetric trigger for the static line as the definition of large scale beach fill projects.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Converts from 300,00 cubic yards to and average of 100 cubic yards per linear foot. 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egetation line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8229600" cy="33528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259</TotalTime>
  <Words>433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What is a Vegetation Line </vt:lpstr>
      <vt:lpstr>VEGETION LINE </vt:lpstr>
      <vt:lpstr>Stable  Vegetation </vt:lpstr>
      <vt:lpstr>Towns Current Policy </vt:lpstr>
      <vt:lpstr>Slide 5</vt:lpstr>
      <vt:lpstr>Static vegetation line limitation under current rules</vt:lpstr>
      <vt:lpstr>#1Proposed CRC Changes </vt:lpstr>
      <vt:lpstr>#2 Proposed CRC Changes</vt:lpstr>
      <vt:lpstr>Slide 9</vt:lpstr>
      <vt:lpstr>Slide 10</vt:lpstr>
      <vt:lpstr>Slide 11</vt:lpstr>
    </vt:vector>
  </TitlesOfParts>
  <Company>GeniSysNetworks,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Vegetation Line </dc:title>
  <dc:creator>thb_inspector</dc:creator>
  <cp:lastModifiedBy>thb_inspector</cp:lastModifiedBy>
  <cp:revision>16</cp:revision>
  <dcterms:created xsi:type="dcterms:W3CDTF">2015-03-10T13:27:34Z</dcterms:created>
  <dcterms:modified xsi:type="dcterms:W3CDTF">2015-03-10T17:46:55Z</dcterms:modified>
</cp:coreProperties>
</file>